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4/3/2020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406640" cy="2459502"/>
          </a:xfrm>
        </p:spPr>
        <p:txBody>
          <a:bodyPr>
            <a:normAutofit/>
          </a:bodyPr>
          <a:lstStyle/>
          <a:p>
            <a:r>
              <a:rPr lang="en-US" sz="9600" dirty="0" smtClean="0"/>
              <a:t>Social Action</a:t>
            </a:r>
            <a:endParaRPr lang="en-US" sz="9600" dirty="0"/>
          </a:p>
        </p:txBody>
      </p:sp>
      <p:sp>
        <p:nvSpPr>
          <p:cNvPr id="3" name="Subtitle 2"/>
          <p:cNvSpPr>
            <a:spLocks noGrp="1"/>
          </p:cNvSpPr>
          <p:nvPr>
            <p:ph type="subTitle" idx="1"/>
          </p:nvPr>
        </p:nvSpPr>
        <p:spPr>
          <a:xfrm>
            <a:off x="990600" y="3505200"/>
            <a:ext cx="7406640" cy="1752600"/>
          </a:xfrm>
        </p:spPr>
        <p:txBody>
          <a:bodyPr>
            <a:normAutofit fontScale="77500" lnSpcReduction="20000"/>
          </a:bodyPr>
          <a:lstStyle/>
          <a:p>
            <a:r>
              <a:rPr lang="en-US" sz="3600" dirty="0" smtClean="0"/>
              <a:t>	</a:t>
            </a:r>
            <a:r>
              <a:rPr lang="en-US" sz="2300" dirty="0" smtClean="0"/>
              <a:t>6</a:t>
            </a:r>
            <a:r>
              <a:rPr lang="en-US" sz="2300" baseline="30000" dirty="0" smtClean="0"/>
              <a:t>th</a:t>
            </a:r>
            <a:r>
              <a:rPr lang="en-US" sz="2300" dirty="0" smtClean="0"/>
              <a:t> Semester, BS Social Work</a:t>
            </a:r>
            <a:br>
              <a:rPr lang="en-US" sz="2300" dirty="0" smtClean="0"/>
            </a:br>
            <a:r>
              <a:rPr lang="en-US" sz="2300" dirty="0" smtClean="0"/>
              <a:t>Department of Social Work, University of Peshawar</a:t>
            </a:r>
          </a:p>
          <a:p>
            <a:r>
              <a:rPr lang="en-US" sz="5400" dirty="0" smtClean="0"/>
              <a:t/>
            </a:r>
            <a:br>
              <a:rPr lang="en-US" sz="5400" dirty="0" smtClean="0"/>
            </a:br>
            <a:r>
              <a:rPr lang="en-US" sz="4600" dirty="0" smtClean="0"/>
              <a:t>Instructor: Asif Khan</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Change Agent</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As a community change agent, the social worker participates as part of a group or organization seeking to improve or restructure some aspect of community service provision. A change agent, working with others, uses a problem-solving model to identify the problem, solicit community input, and plan for change. A community change agent acts in a coordinated manner to achieve planned change at multiple levels that helps to shift the focus of institutional resources to meet identified goals.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Facilitator</a:t>
            </a:r>
            <a:endParaRPr lang="en-US" dirty="0"/>
          </a:p>
        </p:txBody>
      </p:sp>
      <p:sp>
        <p:nvSpPr>
          <p:cNvPr id="3" name="Content Placeholder 2"/>
          <p:cNvSpPr>
            <a:spLocks noGrp="1"/>
          </p:cNvSpPr>
          <p:nvPr>
            <p:ph idx="1"/>
          </p:nvPr>
        </p:nvSpPr>
        <p:spPr/>
        <p:txBody>
          <a:bodyPr/>
          <a:lstStyle/>
          <a:p>
            <a:pPr algn="just"/>
            <a:r>
              <a:rPr lang="en-US" dirty="0" smtClean="0"/>
              <a:t>In this role, social workers are involved in gathering groups of people together for a variety of purposes including community development, self advocacy, political organization, and policy change. Social workers are involved as group therapists and task group leaders.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Broker</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In the role of a broker, a social worker is responsible for identifying, locating, and linking clients to needed resources in a timely manner. Once the client’s needs are assessed and potential services identified, the broker assists the client in choosing the most appropriate service option and assists in negotiating the terms of service delivery. In this role the social worker is also concerned with the quality, quantity, and accessibility of services.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Manager</a:t>
            </a:r>
            <a:endParaRPr lang="en-US" dirty="0"/>
          </a:p>
        </p:txBody>
      </p:sp>
      <p:sp>
        <p:nvSpPr>
          <p:cNvPr id="3" name="Content Placeholder 2"/>
          <p:cNvSpPr>
            <a:spLocks noGrp="1"/>
          </p:cNvSpPr>
          <p:nvPr>
            <p:ph idx="1"/>
          </p:nvPr>
        </p:nvSpPr>
        <p:spPr/>
        <p:txBody>
          <a:bodyPr/>
          <a:lstStyle/>
          <a:p>
            <a:pPr algn="just"/>
            <a:r>
              <a:rPr lang="en-US" dirty="0" smtClean="0"/>
              <a:t>Social Workers, because of their expertise in a wide variety of applications, are well suited to work as managers and supervisors in almost any setting. </a:t>
            </a:r>
          </a:p>
          <a:p>
            <a:pPr algn="just"/>
            <a:r>
              <a:rPr lang="en-US" dirty="0" smtClean="0"/>
              <a:t>As managers, social workers are better able to influence policy change and/or development, and to advocate, on a larger scale, for all underprivileged people.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Organizer</a:t>
            </a:r>
            <a:endParaRPr lang="en-US" dirty="0"/>
          </a:p>
        </p:txBody>
      </p:sp>
      <p:sp>
        <p:nvSpPr>
          <p:cNvPr id="3" name="Content Placeholder 2"/>
          <p:cNvSpPr>
            <a:spLocks noGrp="1"/>
          </p:cNvSpPr>
          <p:nvPr>
            <p:ph idx="1"/>
          </p:nvPr>
        </p:nvSpPr>
        <p:spPr/>
        <p:txBody>
          <a:bodyPr/>
          <a:lstStyle/>
          <a:p>
            <a:pPr algn="just"/>
            <a:r>
              <a:rPr lang="en-US" dirty="0" smtClean="0"/>
              <a:t>Social Workers are involved in many levels of community organization and action including economic development, union organization, and research and policy specialists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Role of Social Workers in Social Action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Advocate </a:t>
            </a:r>
          </a:p>
          <a:p>
            <a:r>
              <a:rPr lang="en-US" dirty="0" smtClean="0"/>
              <a:t>Counselor </a:t>
            </a:r>
          </a:p>
          <a:p>
            <a:r>
              <a:rPr lang="en-US" dirty="0" smtClean="0"/>
              <a:t>Mediator </a:t>
            </a:r>
          </a:p>
          <a:p>
            <a:r>
              <a:rPr lang="en-US" dirty="0" smtClean="0"/>
              <a:t>Researcher </a:t>
            </a:r>
          </a:p>
          <a:p>
            <a:r>
              <a:rPr lang="en-US" dirty="0" smtClean="0"/>
              <a:t>Educator </a:t>
            </a:r>
          </a:p>
          <a:p>
            <a:r>
              <a:rPr lang="en-US" dirty="0" smtClean="0"/>
              <a:t>Manager </a:t>
            </a:r>
          </a:p>
          <a:p>
            <a:r>
              <a:rPr lang="en-US" dirty="0" smtClean="0"/>
              <a:t>Case Manager </a:t>
            </a:r>
          </a:p>
          <a:p>
            <a:r>
              <a:rPr lang="en-US" dirty="0" smtClean="0"/>
              <a:t>Facilitator </a:t>
            </a:r>
          </a:p>
          <a:p>
            <a:r>
              <a:rPr lang="en-US" dirty="0" smtClean="0"/>
              <a:t>Community change agent </a:t>
            </a:r>
          </a:p>
          <a:p>
            <a:r>
              <a:rPr lang="en-US" dirty="0" smtClean="0"/>
              <a:t>Broker</a:t>
            </a:r>
          </a:p>
          <a:p>
            <a:r>
              <a:rPr lang="en-US" dirty="0" smtClean="0"/>
              <a:t>Organizer</a:t>
            </a:r>
          </a:p>
          <a:p>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i="1" dirty="0" smtClean="0"/>
              <a:t>Love begins at home, and it is not how much we do, but how much love we put into the action that we do.”</a:t>
            </a:r>
            <a:r>
              <a:rPr lang="en-US" dirty="0" smtClean="0"/>
              <a:t> —Mother Teresa</a:t>
            </a:r>
          </a:p>
          <a:p>
            <a:pPr algn="just"/>
            <a:r>
              <a:rPr lang="en-US" dirty="0" smtClean="0"/>
              <a:t>“…most of us have a pretty good idea of what we what we expect from a doctor or a teacher. For social work, the role expectations are not quite as clearly understood by the general public. Perhaps this is because there are so many professional roles in social work. The number and diversity of social work roles provide opportunity for a great deal of creativity in practice.”</a:t>
            </a:r>
            <a:br>
              <a:rPr lang="en-US" dirty="0" smtClean="0"/>
            </a:br>
            <a:r>
              <a:rPr lang="en-US" dirty="0" smtClean="0"/>
              <a:t>—</a:t>
            </a:r>
            <a:r>
              <a:rPr lang="en-US" dirty="0" err="1" smtClean="0"/>
              <a:t>Suppes</a:t>
            </a:r>
            <a:r>
              <a:rPr lang="en-US" dirty="0" smtClean="0"/>
              <a:t>, M., </a:t>
            </a:r>
            <a:r>
              <a:rPr lang="en-US" dirty="0" err="1" smtClean="0"/>
              <a:t>Cressey</a:t>
            </a:r>
            <a:r>
              <a:rPr lang="en-US" dirty="0" smtClean="0"/>
              <a:t> Wells, C. (2003)</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Advocate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In this role, social workers fight for the rights of others and work to obtain needed resources by convincing others of the legitimate needs and rights of members of society. Social workers are particularly concerned for those who are vulnerable or are unable to speak up for themselves. Advocacy can occur on the local, county, state or national level. Some social workers are involved in international human rights and advocacy for those in need.</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Counselor</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In the role of counselor, the social worker helps clients express their needs, clarify their problems, explore resolution strategies, and applies intervention strategies to develop and expand the capacities of clients to deal with their problems more effectively. A key function of this role is to empower people by affirming their personal strengths and their capacities to deal with their problems more effectively.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Mediator</a:t>
            </a:r>
            <a:endParaRPr lang="en-US" dirty="0"/>
          </a:p>
        </p:txBody>
      </p:sp>
      <p:sp>
        <p:nvSpPr>
          <p:cNvPr id="3" name="Content Placeholder 2"/>
          <p:cNvSpPr>
            <a:spLocks noGrp="1"/>
          </p:cNvSpPr>
          <p:nvPr>
            <p:ph idx="1"/>
          </p:nvPr>
        </p:nvSpPr>
        <p:spPr/>
        <p:txBody>
          <a:bodyPr/>
          <a:lstStyle/>
          <a:p>
            <a:pPr algn="just"/>
            <a:r>
              <a:rPr lang="en-US" dirty="0" smtClean="0"/>
              <a:t>In the mediator role, the social worker intervenes in disputes between parties to help them find compromises, reconcile differences, and reach mutually satisfying agreements. The mediator takes a neutral stance among the involved parties.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Researcher</a:t>
            </a:r>
            <a:endParaRPr lang="en-US" dirty="0"/>
          </a:p>
        </p:txBody>
      </p:sp>
      <p:sp>
        <p:nvSpPr>
          <p:cNvPr id="3" name="Content Placeholder 2"/>
          <p:cNvSpPr>
            <a:spLocks noGrp="1"/>
          </p:cNvSpPr>
          <p:nvPr>
            <p:ph idx="1"/>
          </p:nvPr>
        </p:nvSpPr>
        <p:spPr/>
        <p:txBody>
          <a:bodyPr/>
          <a:lstStyle/>
          <a:p>
            <a:pPr algn="just"/>
            <a:r>
              <a:rPr lang="en-US" dirty="0" smtClean="0"/>
              <a:t>In the researcher role, a social worker evaluates practice interventions and with others evaluates program outcomes. The researcher critically analyze the literature on relevant topics of interest and uses this information to inform practice. A researcher extends and disseminates knowledge, and seeks to enhance the effectiveness of social work practice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Educator</a:t>
            </a:r>
            <a:endParaRPr lang="en-US" dirty="0"/>
          </a:p>
        </p:txBody>
      </p:sp>
      <p:sp>
        <p:nvSpPr>
          <p:cNvPr id="3" name="Content Placeholder 2"/>
          <p:cNvSpPr>
            <a:spLocks noGrp="1"/>
          </p:cNvSpPr>
          <p:nvPr>
            <p:ph idx="1"/>
          </p:nvPr>
        </p:nvSpPr>
        <p:spPr/>
        <p:txBody>
          <a:bodyPr/>
          <a:lstStyle/>
          <a:p>
            <a:pPr algn="just"/>
            <a:r>
              <a:rPr lang="en-US" dirty="0" smtClean="0"/>
              <a:t>In the Educator role, social workers are involved in teaching people about resources and how to develop particular skills such as budgeting, the caring discipline of children, effective communication, the meaning of a medical diagnosis, and the prevention of violence.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Manager</a:t>
            </a:r>
            <a:endParaRPr lang="en-US" dirty="0"/>
          </a:p>
        </p:txBody>
      </p:sp>
      <p:sp>
        <p:nvSpPr>
          <p:cNvPr id="3" name="Content Placeholder 2"/>
          <p:cNvSpPr>
            <a:spLocks noGrp="1"/>
          </p:cNvSpPr>
          <p:nvPr>
            <p:ph idx="1"/>
          </p:nvPr>
        </p:nvSpPr>
        <p:spPr/>
        <p:txBody>
          <a:bodyPr/>
          <a:lstStyle/>
          <a:p>
            <a:pPr algn="just"/>
            <a:r>
              <a:rPr lang="en-US" dirty="0" smtClean="0"/>
              <a:t>In the role of a Case manager, the social worker locates services and assists their clients to access those services. Case management is especially important for complex situations and for those who are homeless or elderly, have chronic physical or mental health issues, are disabled, victims of domestic or other violent crimes, or are vulnerable children.</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TotalTime>
  <Words>681</Words>
  <Application>Microsoft Office PowerPoint</Application>
  <PresentationFormat>On-screen Show (4:3)</PresentationFormat>
  <Paragraphs>41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Solstice</vt:lpstr>
      <vt:lpstr>Social Action</vt:lpstr>
      <vt:lpstr>Role of Social Workers in Social Action</vt:lpstr>
      <vt:lpstr>Contd..</vt:lpstr>
      <vt:lpstr>Advocate</vt:lpstr>
      <vt:lpstr>Counselor</vt:lpstr>
      <vt:lpstr>Mediator</vt:lpstr>
      <vt:lpstr>Researcher</vt:lpstr>
      <vt:lpstr>Educator</vt:lpstr>
      <vt:lpstr>Case Manager</vt:lpstr>
      <vt:lpstr>Community Change Agent</vt:lpstr>
      <vt:lpstr>Facilitator</vt:lpstr>
      <vt:lpstr>Broker</vt:lpstr>
      <vt:lpstr>Manager</vt:lpstr>
      <vt:lpstr>Organizer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Asif Khan</cp:lastModifiedBy>
  <cp:revision>3</cp:revision>
  <dcterms:created xsi:type="dcterms:W3CDTF">2006-08-16T00:00:00Z</dcterms:created>
  <dcterms:modified xsi:type="dcterms:W3CDTF">2020-04-03T01:30:24Z</dcterms:modified>
</cp:coreProperties>
</file>